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71" r:id="rId12"/>
    <p:sldId id="269" r:id="rId13"/>
    <p:sldId id="268" r:id="rId14"/>
    <p:sldId id="272" r:id="rId15"/>
    <p:sldId id="279" r:id="rId16"/>
    <p:sldId id="288" r:id="rId17"/>
    <p:sldId id="287" r:id="rId18"/>
    <p:sldId id="289" r:id="rId19"/>
    <p:sldId id="290" r:id="rId20"/>
    <p:sldId id="275" r:id="rId21"/>
    <p:sldId id="291" r:id="rId22"/>
    <p:sldId id="278" r:id="rId23"/>
    <p:sldId id="276" r:id="rId24"/>
    <p:sldId id="277" r:id="rId25"/>
    <p:sldId id="292" r:id="rId26"/>
    <p:sldId id="284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Neue Machina Ultra-Bold" panose="020B0604020202020204" charset="0"/>
      <p:regular r:id="rId30"/>
    </p:embeddedFont>
    <p:embeddedFont>
      <p:font typeface="Parkinsans" panose="020B060402020202020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726119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8152" y="2781300"/>
            <a:ext cx="834924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et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138FD26-E3F6-448D-9CBF-2F0E3CEF0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960" y="2182102"/>
            <a:ext cx="13483440" cy="76502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513BDF-8B12-470C-B6B0-86083DE4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50" y="2229853"/>
            <a:ext cx="13736251" cy="7472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utilisées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8365" y="5771968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ux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/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ui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1678" y="5143500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500088" y="407068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184" y="5471428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63987" y="6743700"/>
            <a:ext cx="5760720" cy="144018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70F68FDD-E5C1-4B23-BC7F-A68596A4F63C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Planificateur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6629400" y="345294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Logo des 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technos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?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6642652" y="4762145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XXX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</p:spTree>
    <p:extLst>
      <p:ext uri="{BB962C8B-B14F-4D97-AF65-F5344CB8AC3E}">
        <p14:creationId xmlns:p14="http://schemas.microsoft.com/office/powerpoint/2010/main" val="151890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9" y="940188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9152965" y="8631337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12" name="TextBox 12"/>
          <p:cNvSpPr txBox="1"/>
          <p:nvPr/>
        </p:nvSpPr>
        <p:spPr>
          <a:xfrm>
            <a:off x="3948481" y="6719660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3342" y="6687004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48" y="3628292"/>
            <a:ext cx="2941552" cy="270809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749" y="3926894"/>
            <a:ext cx="2760650" cy="2405983"/>
          </a:xfrm>
          <a:prstGeom prst="rect">
            <a:avLst/>
          </a:prstGeom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987AC678-CFF6-C160-AB7A-0C2FD1A3F884}"/>
              </a:ext>
            </a:extLst>
          </p:cNvPr>
          <p:cNvSpPr txBox="1"/>
          <p:nvPr/>
        </p:nvSpPr>
        <p:spPr>
          <a:xfrm>
            <a:off x="12295013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Paiement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8735940" y="8597356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634647" y="8088818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864" y="8638431"/>
            <a:ext cx="1497394" cy="861283"/>
          </a:xfrm>
          <a:prstGeom prst="rect">
            <a:avLst/>
          </a:prstGeom>
        </p:spPr>
      </p:pic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796602" y="6638802"/>
            <a:ext cx="2122981" cy="158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 dynamiques</a:t>
            </a: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CC31A317-16C9-4E80-8D56-7917C52128C0}"/>
              </a:ext>
            </a:extLst>
          </p:cNvPr>
          <p:cNvSpPr txBox="1"/>
          <p:nvPr/>
        </p:nvSpPr>
        <p:spPr>
          <a:xfrm>
            <a:off x="15368417" y="6679598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Back-office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061DF9AA-5789-42A0-869F-A6B4CE0DE9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23832"/>
            <a:ext cx="2857899" cy="266737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78B79D5-04F4-4302-B023-9D00B99851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81" y="3913927"/>
            <a:ext cx="2760650" cy="245914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B637BA1-E5D9-411D-BA19-2625D212CB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180" y="3956046"/>
            <a:ext cx="2740040" cy="24170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186</Words>
  <Application>Microsoft Office PowerPoint</Application>
  <PresentationFormat>Personnalisé</PresentationFormat>
  <Paragraphs>93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Neue Machina Ultra-Bold</vt:lpstr>
      <vt:lpstr>Akzidenz-Grotesk</vt:lpstr>
      <vt:lpstr>Calibri</vt:lpstr>
      <vt:lpstr>Arial</vt:lpstr>
      <vt:lpstr>Akzidenz-Grotesk Italics</vt:lpstr>
      <vt:lpstr>Parkinsans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64</cp:revision>
  <dcterms:created xsi:type="dcterms:W3CDTF">2006-08-16T00:00:00Z</dcterms:created>
  <dcterms:modified xsi:type="dcterms:W3CDTF">2025-05-14T14:06:45Z</dcterms:modified>
  <dc:identifier>DAGft9RhVaU</dc:identifier>
</cp:coreProperties>
</file>